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511" r:id="rId4"/>
    <p:sldId id="512" r:id="rId5"/>
    <p:sldId id="503" r:id="rId6"/>
    <p:sldId id="504" r:id="rId7"/>
    <p:sldId id="505" r:id="rId8"/>
    <p:sldId id="513" r:id="rId9"/>
    <p:sldId id="507" r:id="rId10"/>
    <p:sldId id="514" r:id="rId11"/>
    <p:sldId id="509" r:id="rId12"/>
    <p:sldId id="510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別說五趣（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）眾生類別（上）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眾生類別（上）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3A136EA-C75F-E524-80A6-DE4DC429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" y="343748"/>
            <a:ext cx="12118622" cy="61523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95D7F40-95D1-42D2-9A1D-0CA198F1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95" y="1123740"/>
            <a:ext cx="5122641" cy="3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83CCBD-6548-36C1-F268-0855AE27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214"/>
            <a:ext cx="12192000" cy="53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D4A0A-A5A7-4696-71FD-2683F462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25"/>
            <a:ext cx="12192000" cy="44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別說五趣（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眾生類別（上）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EE4C27-65E3-8C3B-494A-5FED02D2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213"/>
            <a:ext cx="12192000" cy="61202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594E019-EE9A-702A-FF30-45E3A8A8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3" y="2237875"/>
            <a:ext cx="2842722" cy="3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0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8F815F-C50C-ADAD-2CD2-8B0A6077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32"/>
            <a:ext cx="12192000" cy="52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171818-B95E-FFFA-2BAE-62B91646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813"/>
            <a:ext cx="12192000" cy="58823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66E200-F048-DAB5-473E-3B23B5F7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26" y="4232725"/>
            <a:ext cx="2265139" cy="3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96DD6E-7978-B987-75B5-B46C8CB0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00"/>
            <a:ext cx="12192000" cy="57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530B1F-CE14-1A84-3F75-230CBC58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29"/>
            <a:ext cx="12192000" cy="52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9B0054-D94F-9F20-12D5-0FE8C009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69"/>
            <a:ext cx="12192000" cy="58962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B31B05-1ABA-8FF4-7381-89B2724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99" y="2784520"/>
            <a:ext cx="5685504" cy="4724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61AEA2-6BF1-4176-BD61-1DE22B45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553" y="4105249"/>
            <a:ext cx="3842350" cy="3113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4CA9389-6399-CFC1-7312-E116BC4F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389" y="1314966"/>
            <a:ext cx="5508683" cy="3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8BCA85-0F53-BC63-715E-D0DEBF66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780680"/>
            <a:ext cx="1072664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17477</TotalTime>
  <Words>98</Words>
  <Application>Microsoft Office PowerPoint</Application>
  <PresentationFormat>寬螢幕</PresentationFormat>
  <Paragraphs>22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938</cp:revision>
  <dcterms:created xsi:type="dcterms:W3CDTF">2023-08-17T10:12:34Z</dcterms:created>
  <dcterms:modified xsi:type="dcterms:W3CDTF">2024-06-20T09:17:42Z</dcterms:modified>
</cp:coreProperties>
</file>